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84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31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2.wdp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4.png"/><Relationship Id="rId18" Type="http://schemas.openxmlformats.org/officeDocument/2006/relationships/slide" Target="slide6.xml"/><Relationship Id="rId26" Type="http://schemas.openxmlformats.org/officeDocument/2006/relationships/slide" Target="slide8.xml"/><Relationship Id="rId39" Type="http://schemas.microsoft.com/office/2007/relationships/hdphoto" Target="../media/hdphoto24.wdp"/><Relationship Id="rId3" Type="http://schemas.openxmlformats.org/officeDocument/2006/relationships/image" Target="../media/image19.png"/><Relationship Id="rId21" Type="http://schemas.openxmlformats.org/officeDocument/2006/relationships/image" Target="../media/image8.png"/><Relationship Id="rId34" Type="http://schemas.microsoft.com/office/2007/relationships/hdphoto" Target="../media/hdphoto23.wdp"/><Relationship Id="rId42" Type="http://schemas.openxmlformats.org/officeDocument/2006/relationships/image" Target="../media/image34.png"/><Relationship Id="rId47" Type="http://schemas.microsoft.com/office/2007/relationships/hdphoto" Target="../media/hdphoto28.wdp"/><Relationship Id="rId7" Type="http://schemas.openxmlformats.org/officeDocument/2006/relationships/image" Target="../media/image21.png"/><Relationship Id="rId12" Type="http://schemas.microsoft.com/office/2007/relationships/hdphoto" Target="../media/hdphoto19.wdp"/><Relationship Id="rId17" Type="http://schemas.openxmlformats.org/officeDocument/2006/relationships/image" Target="../media/image25.png"/><Relationship Id="rId25" Type="http://schemas.microsoft.com/office/2007/relationships/hdphoto" Target="../media/hdphoto20.wdp"/><Relationship Id="rId33" Type="http://schemas.openxmlformats.org/officeDocument/2006/relationships/image" Target="../media/image30.png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2" Type="http://schemas.openxmlformats.org/officeDocument/2006/relationships/image" Target="../media/image16.jpeg"/><Relationship Id="rId16" Type="http://schemas.microsoft.com/office/2007/relationships/hdphoto" Target="../media/hdphoto9.wdp"/><Relationship Id="rId20" Type="http://schemas.openxmlformats.org/officeDocument/2006/relationships/slide" Target="slide5.xml"/><Relationship Id="rId29" Type="http://schemas.openxmlformats.org/officeDocument/2006/relationships/image" Target="../media/image11.png"/><Relationship Id="rId41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23.png"/><Relationship Id="rId24" Type="http://schemas.openxmlformats.org/officeDocument/2006/relationships/image" Target="../media/image27.png"/><Relationship Id="rId32" Type="http://schemas.microsoft.com/office/2007/relationships/hdphoto" Target="../media/hdphoto22.wdp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microsoft.com/office/2007/relationships/hdphoto" Target="../media/hdphoto27.wdp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23" Type="http://schemas.openxmlformats.org/officeDocument/2006/relationships/slide" Target="slide7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10" Type="http://schemas.microsoft.com/office/2007/relationships/hdphoto" Target="../media/hdphoto18.wdp"/><Relationship Id="rId19" Type="http://schemas.openxmlformats.org/officeDocument/2006/relationships/image" Target="../media/image26.png"/><Relationship Id="rId31" Type="http://schemas.openxmlformats.org/officeDocument/2006/relationships/image" Target="../media/image29.png"/><Relationship Id="rId44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openxmlformats.org/officeDocument/2006/relationships/image" Target="../media/image22.png"/><Relationship Id="rId14" Type="http://schemas.openxmlformats.org/officeDocument/2006/relationships/slide" Target="slide4.xml"/><Relationship Id="rId22" Type="http://schemas.microsoft.com/office/2007/relationships/hdphoto" Target="../media/hdphoto8.wdp"/><Relationship Id="rId27" Type="http://schemas.openxmlformats.org/officeDocument/2006/relationships/image" Target="../media/image28.png"/><Relationship Id="rId30" Type="http://schemas.microsoft.com/office/2007/relationships/hdphoto" Target="../media/hdphoto11.wdp"/><Relationship Id="rId35" Type="http://schemas.openxmlformats.org/officeDocument/2006/relationships/image" Target="../media/image12.png"/><Relationship Id="rId43" Type="http://schemas.microsoft.com/office/2007/relationships/hdphoto" Target="../media/hdphoto2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09950"/>
            <a:ext cx="97155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77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3998119"/>
            <a:ext cx="1787353" cy="6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98119"/>
            <a:ext cx="762000" cy="5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1" y="3971345"/>
            <a:ext cx="914400" cy="5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0452"/>
            <a:ext cx="1474982" cy="26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7391993" y="2872914"/>
            <a:ext cx="1835809" cy="27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67200" y="-1695450"/>
            <a:ext cx="9281827" cy="82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-100238"/>
            <a:ext cx="914399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34967" y="2433612"/>
            <a:ext cx="1015637" cy="9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23" y="-628650"/>
            <a:ext cx="2605877" cy="26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499" y="978753"/>
            <a:ext cx="2073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66" y="2059534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5"/>
            <a:ext cx="8458200" cy="51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00200" y="1177826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057672"/>
            <a:ext cx="762000" cy="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258" y="3531663"/>
            <a:ext cx="16764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31663"/>
            <a:ext cx="1044576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481147" y="3877556"/>
            <a:ext cx="1091619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0658" y="3716048"/>
            <a:ext cx="994682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7150"/>
            <a:ext cx="593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299087" y="3253763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4950"/>
            <a:ext cx="4089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14" y="3090904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37454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1427" y="3921557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28" y="3190068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7" y="-119288"/>
            <a:ext cx="946944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077072" y="536345"/>
            <a:ext cx="797916" cy="8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5692960" y="-303592"/>
            <a:ext cx="1066109" cy="13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4596709" y="359045"/>
            <a:ext cx="835776" cy="8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7342120" y="702307"/>
            <a:ext cx="1009744" cy="9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04" y="950553"/>
            <a:ext cx="829187" cy="8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9" y="1337162"/>
            <a:ext cx="500579" cy="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7" y="231510"/>
            <a:ext cx="562424" cy="7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82446"/>
            <a:ext cx="482600" cy="5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15" y="1632612"/>
            <a:ext cx="528998" cy="6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" y="2748810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393537" y="4224238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0" y="289670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1905374" y="4485503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2" y="2824162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4399253" y="4221997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6099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6287955" y="4641646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0003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7251333" y="4540464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1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32497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4871338" y="2835728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72200" y="3419475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7610565" y="2877397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5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724150"/>
            <a:ext cx="5638800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71700" y="514350"/>
            <a:ext cx="47244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nào?</a:t>
            </a:r>
            <a:endParaRPr lang="en-US" sz="2600" b="1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0" y="333375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chi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#9Slide02 Noi dung dai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09800" y="111948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Kể tên những sinh vật thuộc giới động vật?</a:t>
            </a:r>
            <a:endParaRPr lang="en-US" sz="2400" b="1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Cá,tôm,chó,mèo, lợn, bò, trâu, giun.....</a:t>
            </a:r>
            <a:endParaRPr lang="en-US" sz="2400" b="1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70454" y="746100"/>
            <a:ext cx="4687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Kể tên những sinh vật thuộc giới thực vật?</a:t>
            </a:r>
            <a:endParaRPr lang="en-US" sz="2800" b="1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 mít,cây ổi,cây na, xà cừ, bàng, phượng.....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4149"/>
            <a:ext cx="57543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09800" y="666750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 vật sống ở những môi trường nào?</a:t>
            </a:r>
            <a:endParaRPr lang="en-US" sz="2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8400" y="3276421"/>
            <a:ext cx="4267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Môi trường cạn, môi trường nước, môi trường đất, môi trường sinh vật</a:t>
            </a:r>
            <a:endParaRPr lang="en-US" sz="2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19915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86000" y="66675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 vật có những cách gọi tên nào?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36624" y="327642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 vật có 2 cách gọi tên: Tên địa phương và tên khoa học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157</Words>
  <Application>Microsoft Office PowerPoint</Application>
  <PresentationFormat>On-screen Show (16:9)</PresentationFormat>
  <Paragraphs>21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tro</cp:lastModifiedBy>
  <cp:revision>32</cp:revision>
  <dcterms:created xsi:type="dcterms:W3CDTF">2018-03-10T15:59:11Z</dcterms:created>
  <dcterms:modified xsi:type="dcterms:W3CDTF">2021-08-27T14:24:42Z</dcterms:modified>
</cp:coreProperties>
</file>